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79" r:id="rId8"/>
    <p:sldId id="280" r:id="rId9"/>
    <p:sldId id="281" r:id="rId10"/>
    <p:sldId id="282" r:id="rId11"/>
    <p:sldId id="287" r:id="rId12"/>
    <p:sldId id="270" r:id="rId13"/>
    <p:sldId id="288" r:id="rId14"/>
    <p:sldId id="277" r:id="rId15"/>
    <p:sldId id="283" r:id="rId16"/>
    <p:sldId id="284" r:id="rId17"/>
    <p:sldId id="285" r:id="rId18"/>
    <p:sldId id="286" r:id="rId19"/>
    <p:sldId id="271" r:id="rId20"/>
    <p:sldId id="278" r:id="rId21"/>
    <p:sldId id="27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BEFC205A-882B-40B9-85E7-3D3A59F2518D}"/>
    <pc:docChg chg="undo custSel addSld delSld modSld sldOrd">
      <pc:chgData name="Ben Nienhuis" userId="2c6c04f1-77c7-44b5-a463-93386779ab63" providerId="ADAL" clId="{BEFC205A-882B-40B9-85E7-3D3A59F2518D}" dt="2021-09-08T10:21:10.801" v="1761" actId="20577"/>
      <pc:docMkLst>
        <pc:docMk/>
      </pc:docMkLst>
      <pc:sldChg chg="modSp">
        <pc:chgData name="Ben Nienhuis" userId="2c6c04f1-77c7-44b5-a463-93386779ab63" providerId="ADAL" clId="{BEFC205A-882B-40B9-85E7-3D3A59F2518D}" dt="2021-09-08T09:51:13.074" v="1411" actId="6549"/>
        <pc:sldMkLst>
          <pc:docMk/>
          <pc:sldMk cId="2534768046" sldId="257"/>
        </pc:sldMkLst>
        <pc:spChg chg="mod">
          <ac:chgData name="Ben Nienhuis" userId="2c6c04f1-77c7-44b5-a463-93386779ab63" providerId="ADAL" clId="{BEFC205A-882B-40B9-85E7-3D3A59F2518D}" dt="2021-09-08T09:51:13.074" v="1411" actId="6549"/>
          <ac:spMkLst>
            <pc:docMk/>
            <pc:sldMk cId="2534768046" sldId="257"/>
            <ac:spMk id="6" creationId="{6E19CDB8-2BC7-40DF-ADE2-BB851071AEE7}"/>
          </ac:spMkLst>
        </pc:spChg>
      </pc:sldChg>
      <pc:sldChg chg="del">
        <pc:chgData name="Ben Nienhuis" userId="2c6c04f1-77c7-44b5-a463-93386779ab63" providerId="ADAL" clId="{BEFC205A-882B-40B9-85E7-3D3A59F2518D}" dt="2021-09-08T10:07:56.094" v="1477" actId="2696"/>
        <pc:sldMkLst>
          <pc:docMk/>
          <pc:sldMk cId="607823991" sldId="258"/>
        </pc:sldMkLst>
      </pc:sldChg>
      <pc:sldChg chg="add del">
        <pc:chgData name="Ben Nienhuis" userId="2c6c04f1-77c7-44b5-a463-93386779ab63" providerId="ADAL" clId="{BEFC205A-882B-40B9-85E7-3D3A59F2518D}" dt="2021-09-08T10:17:40.592" v="1689" actId="2696"/>
        <pc:sldMkLst>
          <pc:docMk/>
          <pc:sldMk cId="2062612523" sldId="259"/>
        </pc:sldMkLst>
      </pc:sldChg>
      <pc:sldChg chg="delSp modSp del modAnim">
        <pc:chgData name="Ben Nienhuis" userId="2c6c04f1-77c7-44b5-a463-93386779ab63" providerId="ADAL" clId="{BEFC205A-882B-40B9-85E7-3D3A59F2518D}" dt="2021-09-08T10:07:59.744" v="1479" actId="2696"/>
        <pc:sldMkLst>
          <pc:docMk/>
          <pc:sldMk cId="1689593265" sldId="260"/>
        </pc:sldMkLst>
        <pc:graphicFrameChg chg="del mod modGraphic">
          <ac:chgData name="Ben Nienhuis" userId="2c6c04f1-77c7-44b5-a463-93386779ab63" providerId="ADAL" clId="{BEFC205A-882B-40B9-85E7-3D3A59F2518D}" dt="2021-09-08T10:07:17.967" v="1474"/>
          <ac:graphicFrameMkLst>
            <pc:docMk/>
            <pc:sldMk cId="1689593265" sldId="260"/>
            <ac:graphicFrameMk id="3" creationId="{4B1A994C-DC8B-4669-BEB9-0430978399F7}"/>
          </ac:graphicFrameMkLst>
        </pc:graphicFrameChg>
        <pc:picChg chg="ord">
          <ac:chgData name="Ben Nienhuis" userId="2c6c04f1-77c7-44b5-a463-93386779ab63" providerId="ADAL" clId="{BEFC205A-882B-40B9-85E7-3D3A59F2518D}" dt="2021-09-04T13:42:15.002" v="0" actId="167"/>
          <ac:picMkLst>
            <pc:docMk/>
            <pc:sldMk cId="1689593265" sldId="260"/>
            <ac:picMk id="7" creationId="{B1BF6EAD-E62B-46A4-A8EF-15765F408728}"/>
          </ac:picMkLst>
        </pc:picChg>
      </pc:sldChg>
      <pc:sldChg chg="delSp modSp del">
        <pc:chgData name="Ben Nienhuis" userId="2c6c04f1-77c7-44b5-a463-93386779ab63" providerId="ADAL" clId="{BEFC205A-882B-40B9-85E7-3D3A59F2518D}" dt="2021-09-08T10:17:40.625" v="1690" actId="2696"/>
        <pc:sldMkLst>
          <pc:docMk/>
          <pc:sldMk cId="1720950409" sldId="261"/>
        </pc:sldMkLst>
        <pc:graphicFrameChg chg="del modGraphic">
          <ac:chgData name="Ben Nienhuis" userId="2c6c04f1-77c7-44b5-a463-93386779ab63" providerId="ADAL" clId="{BEFC205A-882B-40B9-85E7-3D3A59F2518D}" dt="2021-09-08T10:09:32.765" v="1525"/>
          <ac:graphicFrameMkLst>
            <pc:docMk/>
            <pc:sldMk cId="1720950409" sldId="261"/>
            <ac:graphicFrameMk id="4" creationId="{FF801098-852B-4F04-A3D9-636F552E94F8}"/>
          </ac:graphicFrameMkLst>
        </pc:graphicFrameChg>
      </pc:sldChg>
      <pc:sldChg chg="del">
        <pc:chgData name="Ben Nienhuis" userId="2c6c04f1-77c7-44b5-a463-93386779ab63" providerId="ADAL" clId="{BEFC205A-882B-40B9-85E7-3D3A59F2518D}" dt="2021-09-08T10:20:55.602" v="1756" actId="2696"/>
        <pc:sldMkLst>
          <pc:docMk/>
          <pc:sldMk cId="4293809295" sldId="262"/>
        </pc:sldMkLst>
      </pc:sldChg>
      <pc:sldChg chg="modSp modAnim">
        <pc:chgData name="Ben Nienhuis" userId="2c6c04f1-77c7-44b5-a463-93386779ab63" providerId="ADAL" clId="{BEFC205A-882B-40B9-85E7-3D3A59F2518D}" dt="2021-09-08T10:04:17.666" v="1435" actId="20577"/>
        <pc:sldMkLst>
          <pc:docMk/>
          <pc:sldMk cId="2043997802" sldId="263"/>
        </pc:sldMkLst>
        <pc:spChg chg="mod">
          <ac:chgData name="Ben Nienhuis" userId="2c6c04f1-77c7-44b5-a463-93386779ab63" providerId="ADAL" clId="{BEFC205A-882B-40B9-85E7-3D3A59F2518D}" dt="2021-09-08T10:04:17.666" v="1435" actId="20577"/>
          <ac:spMkLst>
            <pc:docMk/>
            <pc:sldMk cId="2043997802" sldId="263"/>
            <ac:spMk id="6" creationId="{6E19CDB8-2BC7-40DF-ADE2-BB851071AEE7}"/>
          </ac:spMkLst>
        </pc:spChg>
      </pc:sldChg>
      <pc:sldChg chg="modSp del">
        <pc:chgData name="Ben Nienhuis" userId="2c6c04f1-77c7-44b5-a463-93386779ab63" providerId="ADAL" clId="{BEFC205A-882B-40B9-85E7-3D3A59F2518D}" dt="2021-09-08T10:20:53.427" v="1755" actId="2696"/>
        <pc:sldMkLst>
          <pc:docMk/>
          <pc:sldMk cId="1209432079" sldId="264"/>
        </pc:sldMkLst>
        <pc:spChg chg="mod">
          <ac:chgData name="Ben Nienhuis" userId="2c6c04f1-77c7-44b5-a463-93386779ab63" providerId="ADAL" clId="{BEFC205A-882B-40B9-85E7-3D3A59F2518D}" dt="2021-09-06T14:03:01.096" v="1405" actId="27636"/>
          <ac:spMkLst>
            <pc:docMk/>
            <pc:sldMk cId="1209432079" sldId="264"/>
            <ac:spMk id="6" creationId="{6E19CDB8-2BC7-40DF-ADE2-BB851071AEE7}"/>
          </ac:spMkLst>
        </pc:spChg>
      </pc:sldChg>
      <pc:sldChg chg="addSp modSp ord">
        <pc:chgData name="Ben Nienhuis" userId="2c6c04f1-77c7-44b5-a463-93386779ab63" providerId="ADAL" clId="{BEFC205A-882B-40B9-85E7-3D3A59F2518D}" dt="2021-09-08T10:21:10.801" v="1761" actId="20577"/>
        <pc:sldMkLst>
          <pc:docMk/>
          <pc:sldMk cId="830694811" sldId="270"/>
        </pc:sldMkLst>
        <pc:spChg chg="mod">
          <ac:chgData name="Ben Nienhuis" userId="2c6c04f1-77c7-44b5-a463-93386779ab63" providerId="ADAL" clId="{BEFC205A-882B-40B9-85E7-3D3A59F2518D}" dt="2021-09-08T10:21:10.801" v="1761" actId="20577"/>
          <ac:spMkLst>
            <pc:docMk/>
            <pc:sldMk cId="830694811" sldId="270"/>
            <ac:spMk id="2" creationId="{7097535E-C190-4C91-A737-3390980E6056}"/>
          </ac:spMkLst>
        </pc:spChg>
        <pc:spChg chg="mod">
          <ac:chgData name="Ben Nienhuis" userId="2c6c04f1-77c7-44b5-a463-93386779ab63" providerId="ADAL" clId="{BEFC205A-882B-40B9-85E7-3D3A59F2518D}" dt="2021-09-08T10:17:53.441" v="1691" actId="6549"/>
          <ac:spMkLst>
            <pc:docMk/>
            <pc:sldMk cId="830694811" sldId="270"/>
            <ac:spMk id="6" creationId="{6E19CDB8-2BC7-40DF-ADE2-BB851071AEE7}"/>
          </ac:spMkLst>
        </pc:spChg>
        <pc:picChg chg="mod">
          <ac:chgData name="Ben Nienhuis" userId="2c6c04f1-77c7-44b5-a463-93386779ab63" providerId="ADAL" clId="{BEFC205A-882B-40B9-85E7-3D3A59F2518D}" dt="2021-09-08T10:18:46.986" v="1696" actId="1076"/>
          <ac:picMkLst>
            <pc:docMk/>
            <pc:sldMk cId="830694811" sldId="270"/>
            <ac:picMk id="3" creationId="{32AC6FC7-36E5-4A82-BBC8-3D372883917E}"/>
          </ac:picMkLst>
        </pc:picChg>
        <pc:picChg chg="add mod">
          <ac:chgData name="Ben Nienhuis" userId="2c6c04f1-77c7-44b5-a463-93386779ab63" providerId="ADAL" clId="{BEFC205A-882B-40B9-85E7-3D3A59F2518D}" dt="2021-09-08T10:18:51.362" v="1697" actId="1076"/>
          <ac:picMkLst>
            <pc:docMk/>
            <pc:sldMk cId="830694811" sldId="270"/>
            <ac:picMk id="4" creationId="{3A42C1D9-4336-436C-AFEF-F1558A68B32B}"/>
          </ac:picMkLst>
        </pc:picChg>
      </pc:sldChg>
      <pc:sldChg chg="addSp modSp ord modAnim">
        <pc:chgData name="Ben Nienhuis" userId="2c6c04f1-77c7-44b5-a463-93386779ab63" providerId="ADAL" clId="{BEFC205A-882B-40B9-85E7-3D3A59F2518D}" dt="2021-09-08T10:20:25.548" v="1754" actId="20577"/>
        <pc:sldMkLst>
          <pc:docMk/>
          <pc:sldMk cId="2726593860" sldId="271"/>
        </pc:sldMkLst>
        <pc:spChg chg="mod">
          <ac:chgData name="Ben Nienhuis" userId="2c6c04f1-77c7-44b5-a463-93386779ab63" providerId="ADAL" clId="{BEFC205A-882B-40B9-85E7-3D3A59F2518D}" dt="2021-09-08T10:19:39.580" v="1704" actId="6549"/>
          <ac:spMkLst>
            <pc:docMk/>
            <pc:sldMk cId="2726593860" sldId="271"/>
            <ac:spMk id="2" creationId="{7097535E-C190-4C91-A737-3390980E6056}"/>
          </ac:spMkLst>
        </pc:spChg>
        <pc:spChg chg="mod">
          <ac:chgData name="Ben Nienhuis" userId="2c6c04f1-77c7-44b5-a463-93386779ab63" providerId="ADAL" clId="{BEFC205A-882B-40B9-85E7-3D3A59F2518D}" dt="2021-09-08T10:20:25.548" v="1754" actId="20577"/>
          <ac:spMkLst>
            <pc:docMk/>
            <pc:sldMk cId="2726593860" sldId="271"/>
            <ac:spMk id="5" creationId="{79231319-B2E3-4B67-BABD-857AF0AFCCC6}"/>
          </ac:spMkLst>
        </pc:spChg>
        <pc:spChg chg="mod">
          <ac:chgData name="Ben Nienhuis" userId="2c6c04f1-77c7-44b5-a463-93386779ab63" providerId="ADAL" clId="{BEFC205A-882B-40B9-85E7-3D3A59F2518D}" dt="2021-09-08T10:19:45.576" v="1705" actId="6549"/>
          <ac:spMkLst>
            <pc:docMk/>
            <pc:sldMk cId="2726593860" sldId="271"/>
            <ac:spMk id="6" creationId="{6E19CDB8-2BC7-40DF-ADE2-BB851071AEE7}"/>
          </ac:spMkLst>
        </pc:spChg>
        <pc:picChg chg="add mod">
          <ac:chgData name="Ben Nienhuis" userId="2c6c04f1-77c7-44b5-a463-93386779ab63" providerId="ADAL" clId="{BEFC205A-882B-40B9-85E7-3D3A59F2518D}" dt="2021-09-08T10:19:36.323" v="1701" actId="1076"/>
          <ac:picMkLst>
            <pc:docMk/>
            <pc:sldMk cId="2726593860" sldId="271"/>
            <ac:picMk id="3" creationId="{04C9C309-91DD-47A5-B7CA-69366E340469}"/>
          </ac:picMkLst>
        </pc:picChg>
        <pc:picChg chg="mod">
          <ac:chgData name="Ben Nienhuis" userId="2c6c04f1-77c7-44b5-a463-93386779ab63" providerId="ADAL" clId="{BEFC205A-882B-40B9-85E7-3D3A59F2518D}" dt="2021-09-08T10:19:54.923" v="1707" actId="1076"/>
          <ac:picMkLst>
            <pc:docMk/>
            <pc:sldMk cId="2726593860" sldId="271"/>
            <ac:picMk id="4" creationId="{1A78A2C5-B635-49C7-AB57-4DE64659B6E2}"/>
          </ac:picMkLst>
        </pc:picChg>
      </pc:sldChg>
      <pc:sldChg chg="del">
        <pc:chgData name="Ben Nienhuis" userId="2c6c04f1-77c7-44b5-a463-93386779ab63" providerId="ADAL" clId="{BEFC205A-882B-40B9-85E7-3D3A59F2518D}" dt="2021-09-08T10:07:57.786" v="1478" actId="2696"/>
        <pc:sldMkLst>
          <pc:docMk/>
          <pc:sldMk cId="3556636237" sldId="272"/>
        </pc:sldMkLst>
      </pc:sldChg>
      <pc:sldChg chg="addSp modSp ord">
        <pc:chgData name="Ben Nienhuis" userId="2c6c04f1-77c7-44b5-a463-93386779ab63" providerId="ADAL" clId="{BEFC205A-882B-40B9-85E7-3D3A59F2518D}" dt="2021-09-08T10:16:06.484" v="1688"/>
        <pc:sldMkLst>
          <pc:docMk/>
          <pc:sldMk cId="2023417131" sldId="277"/>
        </pc:sldMkLst>
        <pc:spChg chg="mod">
          <ac:chgData name="Ben Nienhuis" userId="2c6c04f1-77c7-44b5-a463-93386779ab63" providerId="ADAL" clId="{BEFC205A-882B-40B9-85E7-3D3A59F2518D}" dt="2021-09-08T10:05:38.203" v="1466" actId="1076"/>
          <ac:spMkLst>
            <pc:docMk/>
            <pc:sldMk cId="2023417131" sldId="277"/>
            <ac:spMk id="6" creationId="{6E19CDB8-2BC7-40DF-ADE2-BB851071AEE7}"/>
          </ac:spMkLst>
        </pc:spChg>
        <pc:picChg chg="add mod">
          <ac:chgData name="Ben Nienhuis" userId="2c6c04f1-77c7-44b5-a463-93386779ab63" providerId="ADAL" clId="{BEFC205A-882B-40B9-85E7-3D3A59F2518D}" dt="2021-09-08T10:05:33.116" v="1465" actId="1076"/>
          <ac:picMkLst>
            <pc:docMk/>
            <pc:sldMk cId="2023417131" sldId="277"/>
            <ac:picMk id="4" creationId="{E8CE1500-38BE-42B7-A9D4-BFA6EDFD73F0}"/>
          </ac:picMkLst>
        </pc:picChg>
      </pc:sldChg>
      <pc:sldChg chg="modSp add modAnim">
        <pc:chgData name="Ben Nienhuis" userId="2c6c04f1-77c7-44b5-a463-93386779ab63" providerId="ADAL" clId="{BEFC205A-882B-40B9-85E7-3D3A59F2518D}" dt="2021-09-04T13:50:49.692" v="316" actId="20577"/>
        <pc:sldMkLst>
          <pc:docMk/>
          <pc:sldMk cId="3863257691" sldId="279"/>
        </pc:sldMkLst>
        <pc:spChg chg="mod">
          <ac:chgData name="Ben Nienhuis" userId="2c6c04f1-77c7-44b5-a463-93386779ab63" providerId="ADAL" clId="{BEFC205A-882B-40B9-85E7-3D3A59F2518D}" dt="2021-09-04T13:50:49.692" v="316" actId="20577"/>
          <ac:spMkLst>
            <pc:docMk/>
            <pc:sldMk cId="3863257691" sldId="279"/>
            <ac:spMk id="6" creationId="{6E19CDB8-2BC7-40DF-ADE2-BB851071AEE7}"/>
          </ac:spMkLst>
        </pc:spChg>
      </pc:sldChg>
      <pc:sldChg chg="modSp add modAnim">
        <pc:chgData name="Ben Nienhuis" userId="2c6c04f1-77c7-44b5-a463-93386779ab63" providerId="ADAL" clId="{BEFC205A-882B-40B9-85E7-3D3A59F2518D}" dt="2021-09-04T13:53:15.844" v="561" actId="20577"/>
        <pc:sldMkLst>
          <pc:docMk/>
          <pc:sldMk cId="1575579837" sldId="280"/>
        </pc:sldMkLst>
        <pc:spChg chg="mod">
          <ac:chgData name="Ben Nienhuis" userId="2c6c04f1-77c7-44b5-a463-93386779ab63" providerId="ADAL" clId="{BEFC205A-882B-40B9-85E7-3D3A59F2518D}" dt="2021-09-04T13:53:15.844" v="561" actId="20577"/>
          <ac:spMkLst>
            <pc:docMk/>
            <pc:sldMk cId="1575579837" sldId="280"/>
            <ac:spMk id="6" creationId="{6E19CDB8-2BC7-40DF-ADE2-BB851071AEE7}"/>
          </ac:spMkLst>
        </pc:spChg>
      </pc:sldChg>
      <pc:sldChg chg="modSp add modAnim">
        <pc:chgData name="Ben Nienhuis" userId="2c6c04f1-77c7-44b5-a463-93386779ab63" providerId="ADAL" clId="{BEFC205A-882B-40B9-85E7-3D3A59F2518D}" dt="2021-09-04T13:54:59.477" v="719" actId="255"/>
        <pc:sldMkLst>
          <pc:docMk/>
          <pc:sldMk cId="1809608004" sldId="281"/>
        </pc:sldMkLst>
        <pc:spChg chg="mod">
          <ac:chgData name="Ben Nienhuis" userId="2c6c04f1-77c7-44b5-a463-93386779ab63" providerId="ADAL" clId="{BEFC205A-882B-40B9-85E7-3D3A59F2518D}" dt="2021-09-04T13:54:59.477" v="719" actId="255"/>
          <ac:spMkLst>
            <pc:docMk/>
            <pc:sldMk cId="1809608004" sldId="281"/>
            <ac:spMk id="6" creationId="{6E19CDB8-2BC7-40DF-ADE2-BB851071AEE7}"/>
          </ac:spMkLst>
        </pc:spChg>
      </pc:sldChg>
      <pc:sldChg chg="modSp add modAnim">
        <pc:chgData name="Ben Nienhuis" userId="2c6c04f1-77c7-44b5-a463-93386779ab63" providerId="ADAL" clId="{BEFC205A-882B-40B9-85E7-3D3A59F2518D}" dt="2021-09-08T10:14:05.216" v="1565" actId="27636"/>
        <pc:sldMkLst>
          <pc:docMk/>
          <pc:sldMk cId="766934392" sldId="282"/>
        </pc:sldMkLst>
        <pc:spChg chg="mod">
          <ac:chgData name="Ben Nienhuis" userId="2c6c04f1-77c7-44b5-a463-93386779ab63" providerId="ADAL" clId="{BEFC205A-882B-40B9-85E7-3D3A59F2518D}" dt="2021-09-08T10:14:05.216" v="1565" actId="27636"/>
          <ac:spMkLst>
            <pc:docMk/>
            <pc:sldMk cId="766934392" sldId="282"/>
            <ac:spMk id="6" creationId="{6E19CDB8-2BC7-40DF-ADE2-BB851071AEE7}"/>
          </ac:spMkLst>
        </pc:spChg>
      </pc:sldChg>
      <pc:sldChg chg="modSp add modAnim">
        <pc:chgData name="Ben Nienhuis" userId="2c6c04f1-77c7-44b5-a463-93386779ab63" providerId="ADAL" clId="{BEFC205A-882B-40B9-85E7-3D3A59F2518D}" dt="2021-09-04T14:02:27.590" v="1337" actId="20577"/>
        <pc:sldMkLst>
          <pc:docMk/>
          <pc:sldMk cId="1578941010" sldId="283"/>
        </pc:sldMkLst>
        <pc:spChg chg="mod">
          <ac:chgData name="Ben Nienhuis" userId="2c6c04f1-77c7-44b5-a463-93386779ab63" providerId="ADAL" clId="{BEFC205A-882B-40B9-85E7-3D3A59F2518D}" dt="2021-09-04T14:02:27.590" v="1337" actId="20577"/>
          <ac:spMkLst>
            <pc:docMk/>
            <pc:sldMk cId="1578941010" sldId="283"/>
            <ac:spMk id="6" creationId="{6E19CDB8-2BC7-40DF-ADE2-BB851071AEE7}"/>
          </ac:spMkLst>
        </pc:spChg>
      </pc:sldChg>
      <pc:sldChg chg="modSp add modAnim">
        <pc:chgData name="Ben Nienhuis" userId="2c6c04f1-77c7-44b5-a463-93386779ab63" providerId="ADAL" clId="{BEFC205A-882B-40B9-85E7-3D3A59F2518D}" dt="2021-09-04T14:00:08.061" v="1193" actId="20577"/>
        <pc:sldMkLst>
          <pc:docMk/>
          <pc:sldMk cId="444517962" sldId="284"/>
        </pc:sldMkLst>
        <pc:spChg chg="mod">
          <ac:chgData name="Ben Nienhuis" userId="2c6c04f1-77c7-44b5-a463-93386779ab63" providerId="ADAL" clId="{BEFC205A-882B-40B9-85E7-3D3A59F2518D}" dt="2021-09-04T14:00:08.061" v="1193" actId="20577"/>
          <ac:spMkLst>
            <pc:docMk/>
            <pc:sldMk cId="444517962" sldId="284"/>
            <ac:spMk id="6" creationId="{6E19CDB8-2BC7-40DF-ADE2-BB851071AEE7}"/>
          </ac:spMkLst>
        </pc:spChg>
      </pc:sldChg>
      <pc:sldChg chg="modSp add ord modAnim">
        <pc:chgData name="Ben Nienhuis" userId="2c6c04f1-77c7-44b5-a463-93386779ab63" providerId="ADAL" clId="{BEFC205A-882B-40B9-85E7-3D3A59F2518D}" dt="2021-09-08T10:06:42.868" v="1471" actId="12"/>
        <pc:sldMkLst>
          <pc:docMk/>
          <pc:sldMk cId="2413857971" sldId="285"/>
        </pc:sldMkLst>
        <pc:spChg chg="mod">
          <ac:chgData name="Ben Nienhuis" userId="2c6c04f1-77c7-44b5-a463-93386779ab63" providerId="ADAL" clId="{BEFC205A-882B-40B9-85E7-3D3A59F2518D}" dt="2021-09-08T10:06:42.868" v="1471" actId="12"/>
          <ac:spMkLst>
            <pc:docMk/>
            <pc:sldMk cId="2413857971" sldId="285"/>
            <ac:spMk id="6" creationId="{6E19CDB8-2BC7-40DF-ADE2-BB851071AEE7}"/>
          </ac:spMkLst>
        </pc:spChg>
      </pc:sldChg>
      <pc:sldChg chg="addSp modSp add modAnim">
        <pc:chgData name="Ben Nienhuis" userId="2c6c04f1-77c7-44b5-a463-93386779ab63" providerId="ADAL" clId="{BEFC205A-882B-40B9-85E7-3D3A59F2518D}" dt="2021-09-08T10:07:35.219" v="1476" actId="1076"/>
        <pc:sldMkLst>
          <pc:docMk/>
          <pc:sldMk cId="2449200184" sldId="286"/>
        </pc:sldMkLst>
        <pc:spChg chg="mod">
          <ac:chgData name="Ben Nienhuis" userId="2c6c04f1-77c7-44b5-a463-93386779ab63" providerId="ADAL" clId="{BEFC205A-882B-40B9-85E7-3D3A59F2518D}" dt="2021-09-08T10:07:00.128" v="1473" actId="6549"/>
          <ac:spMkLst>
            <pc:docMk/>
            <pc:sldMk cId="2449200184" sldId="286"/>
            <ac:spMk id="6" creationId="{6E19CDB8-2BC7-40DF-ADE2-BB851071AEE7}"/>
          </ac:spMkLst>
        </pc:spChg>
        <pc:picChg chg="add mod">
          <ac:chgData name="Ben Nienhuis" userId="2c6c04f1-77c7-44b5-a463-93386779ab63" providerId="ADAL" clId="{BEFC205A-882B-40B9-85E7-3D3A59F2518D}" dt="2021-09-08T10:07:35.219" v="1476" actId="1076"/>
          <ac:picMkLst>
            <pc:docMk/>
            <pc:sldMk cId="2449200184" sldId="286"/>
            <ac:picMk id="4" creationId="{F2D74932-8C21-4D01-8BC8-42FEDEAFDACA}"/>
          </ac:picMkLst>
        </pc:picChg>
      </pc:sldChg>
      <pc:sldChg chg="addSp modSp add modAnim">
        <pc:chgData name="Ben Nienhuis" userId="2c6c04f1-77c7-44b5-a463-93386779ab63" providerId="ADAL" clId="{BEFC205A-882B-40B9-85E7-3D3A59F2518D}" dt="2021-09-08T10:13:45.147" v="1563" actId="20577"/>
        <pc:sldMkLst>
          <pc:docMk/>
          <pc:sldMk cId="166795995" sldId="287"/>
        </pc:sldMkLst>
        <pc:spChg chg="mod">
          <ac:chgData name="Ben Nienhuis" userId="2c6c04f1-77c7-44b5-a463-93386779ab63" providerId="ADAL" clId="{BEFC205A-882B-40B9-85E7-3D3A59F2518D}" dt="2021-09-08T10:13:45.147" v="1563" actId="20577"/>
          <ac:spMkLst>
            <pc:docMk/>
            <pc:sldMk cId="166795995" sldId="287"/>
            <ac:spMk id="6" creationId="{6E19CDB8-2BC7-40DF-ADE2-BB851071AEE7}"/>
          </ac:spMkLst>
        </pc:spChg>
        <pc:picChg chg="add mod">
          <ac:chgData name="Ben Nienhuis" userId="2c6c04f1-77c7-44b5-a463-93386779ab63" providerId="ADAL" clId="{BEFC205A-882B-40B9-85E7-3D3A59F2518D}" dt="2021-09-08T10:11:41.507" v="1534" actId="14100"/>
          <ac:picMkLst>
            <pc:docMk/>
            <pc:sldMk cId="166795995" sldId="287"/>
            <ac:picMk id="4" creationId="{1CE92515-DE30-45AF-A4A8-BFBC2D721CE4}"/>
          </ac:picMkLst>
        </pc:picChg>
      </pc:sldChg>
      <pc:sldChg chg="delSp modSp add modAnim">
        <pc:chgData name="Ben Nienhuis" userId="2c6c04f1-77c7-44b5-a463-93386779ab63" providerId="ADAL" clId="{BEFC205A-882B-40B9-85E7-3D3A59F2518D}" dt="2021-09-08T10:15:21.520" v="1687" actId="20577"/>
        <pc:sldMkLst>
          <pc:docMk/>
          <pc:sldMk cId="1623842434" sldId="288"/>
        </pc:sldMkLst>
        <pc:spChg chg="mod">
          <ac:chgData name="Ben Nienhuis" userId="2c6c04f1-77c7-44b5-a463-93386779ab63" providerId="ADAL" clId="{BEFC205A-882B-40B9-85E7-3D3A59F2518D}" dt="2021-09-08T10:15:21.520" v="1687" actId="20577"/>
          <ac:spMkLst>
            <pc:docMk/>
            <pc:sldMk cId="1623842434" sldId="288"/>
            <ac:spMk id="6" creationId="{6E19CDB8-2BC7-40DF-ADE2-BB851071AEE7}"/>
          </ac:spMkLst>
        </pc:spChg>
        <pc:picChg chg="del">
          <ac:chgData name="Ben Nienhuis" userId="2c6c04f1-77c7-44b5-a463-93386779ab63" providerId="ADAL" clId="{BEFC205A-882B-40B9-85E7-3D3A59F2518D}" dt="2021-09-08T10:14:14.991" v="1567" actId="478"/>
          <ac:picMkLst>
            <pc:docMk/>
            <pc:sldMk cId="1623842434" sldId="288"/>
            <ac:picMk id="4" creationId="{1CE92515-DE30-45AF-A4A8-BFBC2D721CE4}"/>
          </ac:picMkLst>
        </pc:picChg>
      </pc:sldChg>
    </pc:docChg>
  </pc:docChgLst>
  <pc:docChgLst>
    <pc:chgData name="Ben Nienhuis" userId="2c6c04f1-77c7-44b5-a463-93386779ab63" providerId="ADAL" clId="{E2D13914-F2DB-4D8D-8060-C7A740F987F7}"/>
    <pc:docChg chg="undo custSel addSld delSld modSld sldOrd">
      <pc:chgData name="Ben Nienhuis" userId="2c6c04f1-77c7-44b5-a463-93386779ab63" providerId="ADAL" clId="{E2D13914-F2DB-4D8D-8060-C7A740F987F7}" dt="2021-09-04T10:44:30.974" v="2776" actId="1076"/>
      <pc:docMkLst>
        <pc:docMk/>
      </pc:docMkLst>
      <pc:sldChg chg="addSp delSp modSp">
        <pc:chgData name="Ben Nienhuis" userId="2c6c04f1-77c7-44b5-a463-93386779ab63" providerId="ADAL" clId="{E2D13914-F2DB-4D8D-8060-C7A740F987F7}" dt="2021-09-04T10:07:27.001" v="1910" actId="1076"/>
        <pc:sldMkLst>
          <pc:docMk/>
          <pc:sldMk cId="4015528684" sldId="256"/>
        </pc:sldMkLst>
        <pc:spChg chg="mod">
          <ac:chgData name="Ben Nienhuis" userId="2c6c04f1-77c7-44b5-a463-93386779ab63" providerId="ADAL" clId="{E2D13914-F2DB-4D8D-8060-C7A740F987F7}" dt="2021-09-04T10:07:20.793" v="1909" actId="1076"/>
          <ac:spMkLst>
            <pc:docMk/>
            <pc:sldMk cId="4015528684" sldId="256"/>
            <ac:spMk id="2" creationId="{8AE5DB3B-0850-421D-84C5-1623D0285C33}"/>
          </ac:spMkLst>
        </pc:spChg>
        <pc:spChg chg="mod">
          <ac:chgData name="Ben Nienhuis" userId="2c6c04f1-77c7-44b5-a463-93386779ab63" providerId="ADAL" clId="{E2D13914-F2DB-4D8D-8060-C7A740F987F7}" dt="2021-09-04T10:06:40.378" v="1902" actId="113"/>
          <ac:spMkLst>
            <pc:docMk/>
            <pc:sldMk cId="4015528684" sldId="256"/>
            <ac:spMk id="3" creationId="{BBA82887-5CD0-4777-94F3-3BB44CAA6A43}"/>
          </ac:spMkLst>
        </pc:spChg>
        <pc:spChg chg="add del mod">
          <ac:chgData name="Ben Nienhuis" userId="2c6c04f1-77c7-44b5-a463-93386779ab63" providerId="ADAL" clId="{E2D13914-F2DB-4D8D-8060-C7A740F987F7}" dt="2021-09-04T10:07:09.861" v="1907"/>
          <ac:spMkLst>
            <pc:docMk/>
            <pc:sldMk cId="4015528684" sldId="256"/>
            <ac:spMk id="10" creationId="{C5F8E954-B3ED-4E03-BCD4-C1517BC4C672}"/>
          </ac:spMkLst>
        </pc:spChg>
        <pc:picChg chg="mod">
          <ac:chgData name="Ben Nienhuis" userId="2c6c04f1-77c7-44b5-a463-93386779ab63" providerId="ADAL" clId="{E2D13914-F2DB-4D8D-8060-C7A740F987F7}" dt="2021-09-04T10:07:27.001" v="1910" actId="1076"/>
          <ac:picMkLst>
            <pc:docMk/>
            <pc:sldMk cId="4015528684" sldId="256"/>
            <ac:picMk id="7" creationId="{539AE2C6-F1C9-4689-BBB0-046245A8D964}"/>
          </ac:picMkLst>
        </pc:picChg>
        <pc:picChg chg="add del mod">
          <ac:chgData name="Ben Nienhuis" userId="2c6c04f1-77c7-44b5-a463-93386779ab63" providerId="ADAL" clId="{E2D13914-F2DB-4D8D-8060-C7A740F987F7}" dt="2021-09-04T10:07:00.911" v="1903" actId="478"/>
          <ac:picMkLst>
            <pc:docMk/>
            <pc:sldMk cId="4015528684" sldId="256"/>
            <ac:picMk id="8" creationId="{F298F547-8245-45DD-A0A3-F120CFD3C285}"/>
          </ac:picMkLst>
        </pc:picChg>
        <pc:picChg chg="add del mod">
          <ac:chgData name="Ben Nienhuis" userId="2c6c04f1-77c7-44b5-a463-93386779ab63" providerId="ADAL" clId="{E2D13914-F2DB-4D8D-8060-C7A740F987F7}" dt="2021-09-04T10:07:09.859" v="1905" actId="478"/>
          <ac:picMkLst>
            <pc:docMk/>
            <pc:sldMk cId="4015528684" sldId="256"/>
            <ac:picMk id="9" creationId="{47A23473-E656-4C99-B2E6-2737512E1D81}"/>
          </ac:picMkLst>
        </pc:picChg>
      </pc:sldChg>
      <pc:sldChg chg="addSp delSp modSp modAnim">
        <pc:chgData name="Ben Nienhuis" userId="2c6c04f1-77c7-44b5-a463-93386779ab63" providerId="ADAL" clId="{E2D13914-F2DB-4D8D-8060-C7A740F987F7}" dt="2021-09-04T10:44:30.974" v="2776" actId="1076"/>
        <pc:sldMkLst>
          <pc:docMk/>
          <pc:sldMk cId="2534768046" sldId="257"/>
        </pc:sldMkLst>
        <pc:spChg chg="mod">
          <ac:chgData name="Ben Nienhuis" userId="2c6c04f1-77c7-44b5-a463-93386779ab63" providerId="ADAL" clId="{E2D13914-F2DB-4D8D-8060-C7A740F987F7}" dt="2021-09-04T09:01:32.775" v="888" actId="20577"/>
          <ac:spMkLst>
            <pc:docMk/>
            <pc:sldMk cId="2534768046" sldId="257"/>
            <ac:spMk id="6" creationId="{6E19CDB8-2BC7-40DF-ADE2-BB851071AEE7}"/>
          </ac:spMkLst>
        </pc:spChg>
        <pc:picChg chg="add del mod">
          <ac:chgData name="Ben Nienhuis" userId="2c6c04f1-77c7-44b5-a463-93386779ab63" providerId="ADAL" clId="{E2D13914-F2DB-4D8D-8060-C7A740F987F7}" dt="2021-09-03T13:05:38.225" v="216" actId="478"/>
          <ac:picMkLst>
            <pc:docMk/>
            <pc:sldMk cId="2534768046" sldId="257"/>
            <ac:picMk id="3" creationId="{C6876FF0-5DD5-4226-B4D0-9E0DCF23C4EB}"/>
          </ac:picMkLst>
        </pc:picChg>
        <pc:picChg chg="add del mod">
          <ac:chgData name="Ben Nienhuis" userId="2c6c04f1-77c7-44b5-a463-93386779ab63" providerId="ADAL" clId="{E2D13914-F2DB-4D8D-8060-C7A740F987F7}" dt="2021-09-04T10:41:15.513" v="2766"/>
          <ac:picMkLst>
            <pc:docMk/>
            <pc:sldMk cId="2534768046" sldId="257"/>
            <ac:picMk id="4" creationId="{4F3B925C-1F38-4D57-BEBC-ABF5027C9E0B}"/>
          </ac:picMkLst>
        </pc:picChg>
        <pc:picChg chg="add mod">
          <ac:chgData name="Ben Nienhuis" userId="2c6c04f1-77c7-44b5-a463-93386779ab63" providerId="ADAL" clId="{E2D13914-F2DB-4D8D-8060-C7A740F987F7}" dt="2021-09-04T10:44:30.974" v="2776" actId="1076"/>
          <ac:picMkLst>
            <pc:docMk/>
            <pc:sldMk cId="2534768046" sldId="257"/>
            <ac:picMk id="5" creationId="{DD96E8C4-39C2-4E72-AA9D-3A108E0D0D1C}"/>
          </ac:picMkLst>
        </pc:picChg>
      </pc:sldChg>
      <pc:sldChg chg="addSp modSp add modAnim">
        <pc:chgData name="Ben Nienhuis" userId="2c6c04f1-77c7-44b5-a463-93386779ab63" providerId="ADAL" clId="{E2D13914-F2DB-4D8D-8060-C7A740F987F7}" dt="2021-09-04T10:41:43.042" v="2772" actId="1076"/>
        <pc:sldMkLst>
          <pc:docMk/>
          <pc:sldMk cId="2043997802" sldId="263"/>
        </pc:sldMkLst>
        <pc:spChg chg="mod">
          <ac:chgData name="Ben Nienhuis" userId="2c6c04f1-77c7-44b5-a463-93386779ab63" providerId="ADAL" clId="{E2D13914-F2DB-4D8D-8060-C7A740F987F7}" dt="2021-09-04T10:09:03.823" v="1948" actId="20577"/>
          <ac:spMkLst>
            <pc:docMk/>
            <pc:sldMk cId="2043997802" sldId="263"/>
            <ac:spMk id="2" creationId="{7097535E-C190-4C91-A737-3390980E6056}"/>
          </ac:spMkLst>
        </pc:spChg>
        <pc:spChg chg="mod">
          <ac:chgData name="Ben Nienhuis" userId="2c6c04f1-77c7-44b5-a463-93386779ab63" providerId="ADAL" clId="{E2D13914-F2DB-4D8D-8060-C7A740F987F7}" dt="2021-09-04T10:41:40.402" v="2771" actId="1076"/>
          <ac:spMkLst>
            <pc:docMk/>
            <pc:sldMk cId="2043997802" sldId="263"/>
            <ac:spMk id="6" creationId="{6E19CDB8-2BC7-40DF-ADE2-BB851071AEE7}"/>
          </ac:spMkLst>
        </pc:spChg>
        <pc:picChg chg="add mod">
          <ac:chgData name="Ben Nienhuis" userId="2c6c04f1-77c7-44b5-a463-93386779ab63" providerId="ADAL" clId="{E2D13914-F2DB-4D8D-8060-C7A740F987F7}" dt="2021-09-04T10:41:43.042" v="2772" actId="1076"/>
          <ac:picMkLst>
            <pc:docMk/>
            <pc:sldMk cId="2043997802" sldId="263"/>
            <ac:picMk id="3" creationId="{BA7E635F-31E2-4192-BD30-4500528FBA02}"/>
          </ac:picMkLst>
        </pc:picChg>
      </pc:sldChg>
      <pc:sldChg chg="addSp delSp modSp add modAnim">
        <pc:chgData name="Ben Nienhuis" userId="2c6c04f1-77c7-44b5-a463-93386779ab63" providerId="ADAL" clId="{E2D13914-F2DB-4D8D-8060-C7A740F987F7}" dt="2021-09-04T10:08:30.368" v="1936" actId="20577"/>
        <pc:sldMkLst>
          <pc:docMk/>
          <pc:sldMk cId="830694811" sldId="270"/>
        </pc:sldMkLst>
        <pc:spChg chg="mod">
          <ac:chgData name="Ben Nienhuis" userId="2c6c04f1-77c7-44b5-a463-93386779ab63" providerId="ADAL" clId="{E2D13914-F2DB-4D8D-8060-C7A740F987F7}" dt="2021-09-04T10:08:30.368" v="1936" actId="20577"/>
          <ac:spMkLst>
            <pc:docMk/>
            <pc:sldMk cId="830694811" sldId="270"/>
            <ac:spMk id="2" creationId="{7097535E-C190-4C91-A737-3390980E6056}"/>
          </ac:spMkLst>
        </pc:spChg>
        <pc:spChg chg="add mod">
          <ac:chgData name="Ben Nienhuis" userId="2c6c04f1-77c7-44b5-a463-93386779ab63" providerId="ADAL" clId="{E2D13914-F2DB-4D8D-8060-C7A740F987F7}" dt="2021-09-04T09:46:33.534" v="1768" actId="20577"/>
          <ac:spMkLst>
            <pc:docMk/>
            <pc:sldMk cId="830694811" sldId="270"/>
            <ac:spMk id="5" creationId="{B21021DF-7470-49F1-9ED3-F3A39431FA4D}"/>
          </ac:spMkLst>
        </pc:spChg>
        <pc:spChg chg="mod">
          <ac:chgData name="Ben Nienhuis" userId="2c6c04f1-77c7-44b5-a463-93386779ab63" providerId="ADAL" clId="{E2D13914-F2DB-4D8D-8060-C7A740F987F7}" dt="2021-09-04T10:00:52.569" v="1771"/>
          <ac:spMkLst>
            <pc:docMk/>
            <pc:sldMk cId="830694811" sldId="270"/>
            <ac:spMk id="6" creationId="{6E19CDB8-2BC7-40DF-ADE2-BB851071AEE7}"/>
          </ac:spMkLst>
        </pc:spChg>
        <pc:spChg chg="add mod">
          <ac:chgData name="Ben Nienhuis" userId="2c6c04f1-77c7-44b5-a463-93386779ab63" providerId="ADAL" clId="{E2D13914-F2DB-4D8D-8060-C7A740F987F7}" dt="2021-09-04T10:01:05.674" v="1774" actId="1076"/>
          <ac:spMkLst>
            <pc:docMk/>
            <pc:sldMk cId="830694811" sldId="270"/>
            <ac:spMk id="8" creationId="{68E5F4BE-7AC4-4CD8-A745-AB21B51C2F23}"/>
          </ac:spMkLst>
        </pc:spChg>
        <pc:picChg chg="mod">
          <ac:chgData name="Ben Nienhuis" userId="2c6c04f1-77c7-44b5-a463-93386779ab63" providerId="ADAL" clId="{E2D13914-F2DB-4D8D-8060-C7A740F987F7}" dt="2021-09-04T09:35:45.458" v="1715" actId="1076"/>
          <ac:picMkLst>
            <pc:docMk/>
            <pc:sldMk cId="830694811" sldId="270"/>
            <ac:picMk id="3" creationId="{32AC6FC7-36E5-4A82-BBC8-3D372883917E}"/>
          </ac:picMkLst>
        </pc:picChg>
        <pc:picChg chg="del">
          <ac:chgData name="Ben Nienhuis" userId="2c6c04f1-77c7-44b5-a463-93386779ab63" providerId="ADAL" clId="{E2D13914-F2DB-4D8D-8060-C7A740F987F7}" dt="2021-09-04T09:35:50.287" v="1716" actId="478"/>
          <ac:picMkLst>
            <pc:docMk/>
            <pc:sldMk cId="830694811" sldId="270"/>
            <ac:picMk id="4" creationId="{1A78A2C5-B635-49C7-AB57-4DE64659B6E2}"/>
          </ac:picMkLst>
        </pc:picChg>
      </pc:sldChg>
      <pc:sldChg chg="addSp delSp modSp add modAnim">
        <pc:chgData name="Ben Nienhuis" userId="2c6c04f1-77c7-44b5-a463-93386779ab63" providerId="ADAL" clId="{E2D13914-F2DB-4D8D-8060-C7A740F987F7}" dt="2021-09-04T10:08:35.962" v="1940" actId="20577"/>
        <pc:sldMkLst>
          <pc:docMk/>
          <pc:sldMk cId="2726593860" sldId="271"/>
        </pc:sldMkLst>
        <pc:spChg chg="mod">
          <ac:chgData name="Ben Nienhuis" userId="2c6c04f1-77c7-44b5-a463-93386779ab63" providerId="ADAL" clId="{E2D13914-F2DB-4D8D-8060-C7A740F987F7}" dt="2021-09-04T10:08:35.962" v="1940" actId="20577"/>
          <ac:spMkLst>
            <pc:docMk/>
            <pc:sldMk cId="2726593860" sldId="271"/>
            <ac:spMk id="2" creationId="{7097535E-C190-4C91-A737-3390980E6056}"/>
          </ac:spMkLst>
        </pc:spChg>
        <pc:spChg chg="add mod">
          <ac:chgData name="Ben Nienhuis" userId="2c6c04f1-77c7-44b5-a463-93386779ab63" providerId="ADAL" clId="{E2D13914-F2DB-4D8D-8060-C7A740F987F7}" dt="2021-09-04T09:45:40.074" v="1744" actId="1076"/>
          <ac:spMkLst>
            <pc:docMk/>
            <pc:sldMk cId="2726593860" sldId="271"/>
            <ac:spMk id="5" creationId="{79231319-B2E3-4B67-BABD-857AF0AFCCC6}"/>
          </ac:spMkLst>
        </pc:spChg>
        <pc:spChg chg="add mod">
          <ac:chgData name="Ben Nienhuis" userId="2c6c04f1-77c7-44b5-a463-93386779ab63" providerId="ADAL" clId="{E2D13914-F2DB-4D8D-8060-C7A740F987F7}" dt="2021-09-04T09:59:15.907" v="1770" actId="1076"/>
          <ac:spMkLst>
            <pc:docMk/>
            <pc:sldMk cId="2726593860" sldId="271"/>
            <ac:spMk id="8" creationId="{F653E6D3-ADAF-4B0B-A51F-CE8831E885AA}"/>
          </ac:spMkLst>
        </pc:spChg>
        <pc:picChg chg="del">
          <ac:chgData name="Ben Nienhuis" userId="2c6c04f1-77c7-44b5-a463-93386779ab63" providerId="ADAL" clId="{E2D13914-F2DB-4D8D-8060-C7A740F987F7}" dt="2021-09-04T09:35:14.138" v="1708" actId="478"/>
          <ac:picMkLst>
            <pc:docMk/>
            <pc:sldMk cId="2726593860" sldId="271"/>
            <ac:picMk id="3" creationId="{32AC6FC7-36E5-4A82-BBC8-3D372883917E}"/>
          </ac:picMkLst>
        </pc:picChg>
        <pc:picChg chg="mod">
          <ac:chgData name="Ben Nienhuis" userId="2c6c04f1-77c7-44b5-a463-93386779ab63" providerId="ADAL" clId="{E2D13914-F2DB-4D8D-8060-C7A740F987F7}" dt="2021-09-04T09:35:35.754" v="1712" actId="1076"/>
          <ac:picMkLst>
            <pc:docMk/>
            <pc:sldMk cId="2726593860" sldId="271"/>
            <ac:picMk id="4" creationId="{1A78A2C5-B635-49C7-AB57-4DE64659B6E2}"/>
          </ac:picMkLst>
        </pc:picChg>
      </pc:sldChg>
      <pc:sldChg chg="addSp modSp add">
        <pc:chgData name="Ben Nienhuis" userId="2c6c04f1-77c7-44b5-a463-93386779ab63" providerId="ADAL" clId="{E2D13914-F2DB-4D8D-8060-C7A740F987F7}" dt="2021-09-04T10:37:08.912" v="2743" actId="1076"/>
        <pc:sldMkLst>
          <pc:docMk/>
          <pc:sldMk cId="1714154446" sldId="276"/>
        </pc:sldMkLst>
        <pc:spChg chg="mod">
          <ac:chgData name="Ben Nienhuis" userId="2c6c04f1-77c7-44b5-a463-93386779ab63" providerId="ADAL" clId="{E2D13914-F2DB-4D8D-8060-C7A740F987F7}" dt="2021-09-04T10:35:49.683" v="2740" actId="20577"/>
          <ac:spMkLst>
            <pc:docMk/>
            <pc:sldMk cId="1714154446" sldId="276"/>
            <ac:spMk id="6" creationId="{6E19CDB8-2BC7-40DF-ADE2-BB851071AEE7}"/>
          </ac:spMkLst>
        </pc:spChg>
        <pc:picChg chg="add mod">
          <ac:chgData name="Ben Nienhuis" userId="2c6c04f1-77c7-44b5-a463-93386779ab63" providerId="ADAL" clId="{E2D13914-F2DB-4D8D-8060-C7A740F987F7}" dt="2021-09-04T10:37:08.912" v="2743" actId="1076"/>
          <ac:picMkLst>
            <pc:docMk/>
            <pc:sldMk cId="1714154446" sldId="276"/>
            <ac:picMk id="3" creationId="{DC0715DB-2057-4DD8-9DEE-3B8634734B5B}"/>
          </ac:picMkLst>
        </pc:picChg>
      </pc:sldChg>
      <pc:sldChg chg="addSp modSp add modAnim">
        <pc:chgData name="Ben Nienhuis" userId="2c6c04f1-77c7-44b5-a463-93386779ab63" providerId="ADAL" clId="{E2D13914-F2DB-4D8D-8060-C7A740F987F7}" dt="2021-09-04T10:31:27.107" v="2686" actId="1076"/>
        <pc:sldMkLst>
          <pc:docMk/>
          <pc:sldMk cId="2023417131" sldId="277"/>
        </pc:sldMkLst>
        <pc:spChg chg="mod">
          <ac:chgData name="Ben Nienhuis" userId="2c6c04f1-77c7-44b5-a463-93386779ab63" providerId="ADAL" clId="{E2D13914-F2DB-4D8D-8060-C7A740F987F7}" dt="2021-09-04T10:25:31.822" v="2337" actId="20577"/>
          <ac:spMkLst>
            <pc:docMk/>
            <pc:sldMk cId="2023417131" sldId="277"/>
            <ac:spMk id="6" creationId="{6E19CDB8-2BC7-40DF-ADE2-BB851071AEE7}"/>
          </ac:spMkLst>
        </pc:spChg>
        <pc:picChg chg="add mod">
          <ac:chgData name="Ben Nienhuis" userId="2c6c04f1-77c7-44b5-a463-93386779ab63" providerId="ADAL" clId="{E2D13914-F2DB-4D8D-8060-C7A740F987F7}" dt="2021-09-04T10:31:27.107" v="2686" actId="1076"/>
          <ac:picMkLst>
            <pc:docMk/>
            <pc:sldMk cId="2023417131" sldId="277"/>
            <ac:picMk id="3" creationId="{23C03D74-1E8D-47ED-8EAD-AA7061F6EBC2}"/>
          </ac:picMkLst>
        </pc:picChg>
      </pc:sldChg>
      <pc:sldChg chg="addSp modSp add modAnim">
        <pc:chgData name="Ben Nienhuis" userId="2c6c04f1-77c7-44b5-a463-93386779ab63" providerId="ADAL" clId="{E2D13914-F2DB-4D8D-8060-C7A740F987F7}" dt="2021-09-04T10:35:18.961" v="2705" actId="20577"/>
        <pc:sldMkLst>
          <pc:docMk/>
          <pc:sldMk cId="97086433" sldId="278"/>
        </pc:sldMkLst>
        <pc:spChg chg="mod">
          <ac:chgData name="Ben Nienhuis" userId="2c6c04f1-77c7-44b5-a463-93386779ab63" providerId="ADAL" clId="{E2D13914-F2DB-4D8D-8060-C7A740F987F7}" dt="2021-09-04T10:35:18.961" v="2705" actId="20577"/>
          <ac:spMkLst>
            <pc:docMk/>
            <pc:sldMk cId="97086433" sldId="278"/>
            <ac:spMk id="6" creationId="{6E19CDB8-2BC7-40DF-ADE2-BB851071AEE7}"/>
          </ac:spMkLst>
        </pc:spChg>
        <pc:picChg chg="add mod">
          <ac:chgData name="Ben Nienhuis" userId="2c6c04f1-77c7-44b5-a463-93386779ab63" providerId="ADAL" clId="{E2D13914-F2DB-4D8D-8060-C7A740F987F7}" dt="2021-09-04T10:32:08.185" v="2689" actId="14100"/>
          <ac:picMkLst>
            <pc:docMk/>
            <pc:sldMk cId="97086433" sldId="278"/>
            <ac:picMk id="3" creationId="{864B354E-54AE-4B56-8B50-C45744CBA42D}"/>
          </ac:picMkLst>
        </pc:picChg>
        <pc:picChg chg="add mod">
          <ac:chgData name="Ben Nienhuis" userId="2c6c04f1-77c7-44b5-a463-93386779ab63" providerId="ADAL" clId="{E2D13914-F2DB-4D8D-8060-C7A740F987F7}" dt="2021-09-04T10:33:32.749" v="2692"/>
          <ac:picMkLst>
            <pc:docMk/>
            <pc:sldMk cId="97086433" sldId="278"/>
            <ac:picMk id="4" creationId="{7DD5CC51-02F9-4F27-9073-8C97DDD82BE4}"/>
          </ac:picMkLst>
        </pc:picChg>
        <pc:picChg chg="add mod">
          <ac:chgData name="Ben Nienhuis" userId="2c6c04f1-77c7-44b5-a463-93386779ab63" providerId="ADAL" clId="{E2D13914-F2DB-4D8D-8060-C7A740F987F7}" dt="2021-09-04T10:34:34.696" v="2696" actId="1076"/>
          <ac:picMkLst>
            <pc:docMk/>
            <pc:sldMk cId="97086433" sldId="278"/>
            <ac:picMk id="5" creationId="{8D29D5B7-CB98-4397-B5E6-C400BA6E12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4011D-4DD4-4221-B08B-3A935972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BE9AF6-054F-4615-8C90-05234F182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7641-F024-41FB-8C9C-76E81738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C1C9B3-3F07-426A-AD27-974B4AE0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4CD538-E48E-4CA5-99B3-EC64F5DE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85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64CB2-7D59-415B-A226-1E29133A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9F2FC1-79F9-4DDA-8C5D-14DDB88CE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73E5C4-6432-4BA2-B06C-9BF1B338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0905B7-D395-4DEC-A5CA-320E242D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2866A7-8748-4C84-8D55-8F5919DB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16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DCC0DFE-3D97-4ED6-B2EE-1A9E654D7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DDB083C-C614-42D6-8745-4777EA6A4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82D33A-6502-4F94-B6CD-F1079F1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62E959-514C-4ACA-ABB4-9416D100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B0FBFD-5CA6-462C-9B86-FEC9BA99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31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18950-86D3-4695-8900-6F7E42E7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707D75-74A0-4FC7-BBB8-DFB17D69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B88EED-B39D-4555-9D5C-5A7C00C3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46127A-7F0A-49FC-9543-999450C0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CDB2AC-7423-41A0-8C16-C13CE390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65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482E6-815B-42B8-9350-5E6D1076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F13705-D10B-439B-AEB2-762017539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4FE912-FEAD-496E-BC0E-556290F0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BEA48E-12D1-443D-BA2D-91C2A6AC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2E6917-1090-4945-98BF-7273092D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96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0A7C7-0C78-4653-B8C4-75860D11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104B73-2ACE-48BE-B0FD-7E7F6C080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C0E57-D0C1-4B27-A74E-C25187ED9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5FED90-A009-493C-B3ED-C259D9DD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377964-BC01-4A28-8BAB-AC21EAFE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8B3349-BB08-4531-91B3-D87D2955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19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77E67-8F22-431D-B6EA-0492EAAF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601312-F5F2-4CE8-B7F9-F53685C25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9F98F8-DCA8-4A36-ABE1-D6CACC44B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7CE1FF-CA32-457D-BC81-5AF7A9476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6F7EAC1-0DC3-42B5-968C-FC5157A3D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79808C1-B896-42EC-92EB-94F8A43A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85D42C2-AA06-4864-876A-6366CE7C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07CDE6D-A97F-47CB-9177-F26CC1E7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81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09220-C3FA-40C9-8BA4-5756FC5D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D99055-4B24-431C-B2B9-E98B2874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F4C8D1-4C9C-4599-AB10-96D60564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9C5810-386C-487C-BEB3-657FE1DC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78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AF3384D-4D0C-4C8F-B0A7-B23FBB75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4AFE78-1EA6-4F53-ABF0-080CC5A1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73C920-9F32-4526-BA77-FE21E77C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09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82840-B196-4ED0-8DF4-634ECBC0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52753-E9CC-4CE6-A830-589570FC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61A0CD-3516-4216-A9AA-142F73352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615E57-A173-4FAB-B5D5-0EC955CC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B15C01-D939-4EBE-A197-D917B042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8699DC-9FEA-4529-ABE7-9B554BCD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20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3679F-6177-420A-8D56-F96180AC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4B73BA-DC22-4DB9-87CA-66DF2C3B6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DC4BF1C-B23C-4FCD-B717-3D13F92A7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74ABF7-DFA1-477A-AAFC-AFE8CD24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576C8E-87E6-44C3-9F77-0F5A9DC1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A1B17C-C875-4DDC-9242-84FAF450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72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BCA941E-8D25-4DB9-BE5B-43765E73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C91EB8-A339-416C-B7D0-3603589E4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65AE3B-872C-456D-B5B0-3FA597A2C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C2B68-7AE1-47A0-8AC0-DF191620D5BA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82D97F-89CE-44FC-A67B-504ED9839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47EF79-B2FE-4367-878D-B77AADC17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0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scribbr.nl/stage/starr-method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maken.wikiwijs.nl/124469/Plantenteelt__plannen_en_optimaliseren_HKS#!page-447407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scribbr.nl/modellen/smart-metho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5DB3B-0850-421D-84C5-1623D0285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470" y="271669"/>
            <a:ext cx="9144000" cy="2387600"/>
          </a:xfrm>
        </p:spPr>
        <p:txBody>
          <a:bodyPr/>
          <a:lstStyle/>
          <a:p>
            <a:r>
              <a:rPr lang="nl-NL" dirty="0"/>
              <a:t>Inventariseren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82887-5CD0-4777-94F3-3BB44CAA6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49008"/>
            <a:ext cx="9144000" cy="565567"/>
          </a:xfrm>
        </p:spPr>
        <p:txBody>
          <a:bodyPr>
            <a:normAutofit lnSpcReduction="10000"/>
          </a:bodyPr>
          <a:lstStyle/>
          <a:p>
            <a:r>
              <a:rPr lang="nl-NL" sz="3600" b="1" dirty="0"/>
              <a:t>Periode 13 Teelt en Technologie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703CFF-7C88-4670-9649-3025621F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39AE2C6-F1C9-4689-BBB0-046245A8D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713" y="2247347"/>
            <a:ext cx="591742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2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IO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069686"/>
            <a:ext cx="1086347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i="1" u="sng" dirty="0"/>
              <a:t>IO 13 Advies aan het bedrijf</a:t>
            </a:r>
          </a:p>
          <a:p>
            <a:pPr marL="0" indent="0">
              <a:buNone/>
            </a:pPr>
            <a:r>
              <a:rPr lang="nl-NL" dirty="0"/>
              <a:t>Gebaseerd op je BPV opdracht maak je </a:t>
            </a:r>
            <a:r>
              <a:rPr lang="nl-NL" i="1" u="sng" dirty="0"/>
              <a:t>adviesrapport</a:t>
            </a:r>
            <a:r>
              <a:rPr lang="nl-NL" dirty="0"/>
              <a:t> voor je BPV bedrijf.</a:t>
            </a:r>
          </a:p>
          <a:p>
            <a:pPr marL="0" indent="0">
              <a:buNone/>
            </a:pPr>
            <a:r>
              <a:rPr lang="nl-NL" dirty="0"/>
              <a:t>Wat ga je behandelen:</a:t>
            </a:r>
          </a:p>
          <a:p>
            <a:pPr marL="514350" indent="-514350">
              <a:buAutoNum type="arabicPeriod" startAt="4"/>
            </a:pPr>
            <a:r>
              <a:rPr lang="nl-NL" dirty="0"/>
              <a:t>Geef 7 (N3) en 10 (N4) SMART Oplossingen knelpunten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Werk 1 van de oplossingen uitgebreid uit, N3 inclusief een 	investeringsbegroting en N4 met een kosten/baten analyse</a:t>
            </a:r>
          </a:p>
          <a:p>
            <a:pPr marL="514350" indent="-514350">
              <a:buAutoNum type="arabicPeriod" startAt="4"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A7E635F-31E2-4192-BD30-4500528F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429" y="85659"/>
            <a:ext cx="4493141" cy="18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IO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6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Verschillen tussen N3 en N4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studenten N4 moeten ook een sluitende kosten en baten</a:t>
            </a:r>
          </a:p>
          <a:p>
            <a:pPr marL="0" indent="0">
              <a:buNone/>
            </a:pPr>
            <a:r>
              <a:rPr lang="nl-NL" dirty="0"/>
              <a:t>analyse maken bij punt 4 en 5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3C03D74-1E8D-47ED-8EAD-AA7061F6E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765" y="4001294"/>
            <a:ext cx="4137087" cy="256499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8CE1500-38BE-42B7-A9D4-BFA6EDFD7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614" y="85992"/>
            <a:ext cx="4499238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1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IO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069686"/>
            <a:ext cx="1086347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i="1" u="sng" dirty="0"/>
              <a:t>IO 13 Advies aan het bedrijf</a:t>
            </a:r>
          </a:p>
          <a:p>
            <a:pPr marL="0" indent="0">
              <a:buNone/>
            </a:pPr>
            <a:r>
              <a:rPr lang="nl-NL" dirty="0"/>
              <a:t>Gebaseerd op je BPV opdracht maak je </a:t>
            </a:r>
            <a:r>
              <a:rPr lang="nl-NL" i="1" u="sng" dirty="0"/>
              <a:t>adviesrapport</a:t>
            </a:r>
            <a:r>
              <a:rPr lang="nl-NL" dirty="0"/>
              <a:t> voor je BPV bedrijf.</a:t>
            </a:r>
          </a:p>
          <a:p>
            <a:pPr marL="0" indent="0">
              <a:buNone/>
            </a:pPr>
            <a:r>
              <a:rPr lang="nl-NL" dirty="0"/>
              <a:t>Wat ga je behandelen:</a:t>
            </a:r>
          </a:p>
          <a:p>
            <a:pPr marL="0" indent="0">
              <a:buNone/>
            </a:pPr>
            <a:r>
              <a:rPr lang="nl-NL" dirty="0"/>
              <a:t>5. Toepassen innovaties</a:t>
            </a:r>
          </a:p>
          <a:p>
            <a:pPr marL="0" indent="0">
              <a:buNone/>
            </a:pPr>
            <a:r>
              <a:rPr lang="nl-NL" dirty="0"/>
              <a:t>Geef een advies over welke innovaties nog meer interessant kunnen zijn ook al zijn die niet direct nodig maar wel handig zijn in de nabije toekomst.</a:t>
            </a:r>
          </a:p>
          <a:p>
            <a:pPr marL="0" indent="0">
              <a:buNone/>
            </a:pPr>
            <a:r>
              <a:rPr lang="nl-NL" dirty="0"/>
              <a:t>Denk hierbij aan de benodigde investering, en N4 maakt ook kosten en baten analyse.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A7E635F-31E2-4192-BD30-4500528F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429" y="85659"/>
            <a:ext cx="4493141" cy="18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IO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069686"/>
            <a:ext cx="1086347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i="1" u="sng" dirty="0"/>
              <a:t>IO 13 Advies aan het bedrijf</a:t>
            </a:r>
          </a:p>
          <a:p>
            <a:pPr marL="0" indent="0">
              <a:buNone/>
            </a:pPr>
            <a:r>
              <a:rPr lang="nl-NL" dirty="0"/>
              <a:t>Gebaseerd op je BPV opdracht maak je </a:t>
            </a:r>
            <a:r>
              <a:rPr lang="nl-NL" i="1" u="sng" dirty="0"/>
              <a:t>adviesrapport</a:t>
            </a:r>
            <a:r>
              <a:rPr lang="nl-NL" dirty="0"/>
              <a:t> voor je BPV bedrijf.</a:t>
            </a:r>
          </a:p>
          <a:p>
            <a:pPr marL="0" indent="0">
              <a:buNone/>
            </a:pPr>
            <a:r>
              <a:rPr lang="nl-NL" dirty="0"/>
              <a:t>Wat ga je behandelen:</a:t>
            </a:r>
          </a:p>
          <a:p>
            <a:pPr marL="0" indent="0">
              <a:buNone/>
            </a:pPr>
            <a:r>
              <a:rPr lang="nl-NL" dirty="0"/>
              <a:t>6. Het advies</a:t>
            </a:r>
          </a:p>
          <a:p>
            <a:pPr marL="0" indent="0">
              <a:buNone/>
            </a:pPr>
            <a:r>
              <a:rPr lang="nl-NL" dirty="0"/>
              <a:t>Vat je adviezen nog één keer samen op de manier die de teler aanspreekt.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A7E635F-31E2-4192-BD30-4500528F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429" y="85659"/>
            <a:ext cx="4493141" cy="18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IO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069686"/>
            <a:ext cx="1086347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i="1" u="sng" dirty="0"/>
              <a:t>IO 13 Advies aan het bedrijf</a:t>
            </a:r>
          </a:p>
          <a:p>
            <a:pPr marL="0" indent="0">
              <a:buNone/>
            </a:pPr>
            <a:r>
              <a:rPr lang="nl-NL" dirty="0"/>
              <a:t>Gebaseerd op je BPV opdracht maak je </a:t>
            </a:r>
            <a:r>
              <a:rPr lang="nl-NL" i="1" u="sng" dirty="0"/>
              <a:t>adviesrapport</a:t>
            </a:r>
            <a:r>
              <a:rPr lang="nl-NL" dirty="0"/>
              <a:t> voor je BPV bedrijf.</a:t>
            </a:r>
          </a:p>
          <a:p>
            <a:pPr marL="0" indent="0">
              <a:buNone/>
            </a:pPr>
            <a:r>
              <a:rPr lang="nl-NL" dirty="0"/>
              <a:t>Wat ga je behandelen:</a:t>
            </a:r>
          </a:p>
          <a:p>
            <a:pPr marL="0" indent="0">
              <a:buNone/>
            </a:pPr>
            <a:r>
              <a:rPr lang="nl-NL" dirty="0"/>
              <a:t>7. LOB Evaluatie</a:t>
            </a:r>
          </a:p>
          <a:p>
            <a:r>
              <a:rPr lang="nl-NL" dirty="0"/>
              <a:t>Inventariseer je eigen leerdoelen</a:t>
            </a:r>
          </a:p>
          <a:p>
            <a:r>
              <a:rPr lang="nl-NL" dirty="0"/>
              <a:t>Gebruik hiervoor de opdrachten die bij LOB te spraken komen</a:t>
            </a:r>
          </a:p>
          <a:p>
            <a:r>
              <a:rPr lang="nl-NL" dirty="0"/>
              <a:t>Plaats deze in een overzichtelijke tabel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A7E635F-31E2-4192-BD30-4500528F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429" y="85659"/>
            <a:ext cx="4493141" cy="18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5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IO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069686"/>
            <a:ext cx="1086347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i="1" u="sng" dirty="0"/>
              <a:t>IO 13 Advies aan het bedrijf</a:t>
            </a:r>
          </a:p>
          <a:p>
            <a:pPr marL="0" indent="0">
              <a:buNone/>
            </a:pPr>
            <a:r>
              <a:rPr lang="nl-NL" dirty="0"/>
              <a:t>Gebaseerd op je BPV opdracht maak je </a:t>
            </a:r>
            <a:r>
              <a:rPr lang="nl-NL" i="1" u="sng" dirty="0"/>
              <a:t>adviesrapport</a:t>
            </a:r>
            <a:r>
              <a:rPr lang="nl-NL" dirty="0"/>
              <a:t> voor je BPV bedrijf.</a:t>
            </a:r>
          </a:p>
          <a:p>
            <a:pPr marL="0" indent="0">
              <a:buNone/>
            </a:pPr>
            <a:r>
              <a:rPr lang="nl-NL" dirty="0"/>
              <a:t>Wat ga je behandelen:</a:t>
            </a:r>
          </a:p>
          <a:p>
            <a:pPr marL="0" indent="0">
              <a:buNone/>
            </a:pPr>
            <a:r>
              <a:rPr lang="nl-NL" dirty="0"/>
              <a:t>7. LOB Evaluatie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A7E635F-31E2-4192-BD30-4500528F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429" y="85659"/>
            <a:ext cx="4493141" cy="188449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2D74932-8C21-4D01-8BC8-42FEDEAFD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460" y="4270938"/>
            <a:ext cx="9693480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78A2C5-B635-49C7-AB57-4DE64659B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408" y="2891940"/>
            <a:ext cx="3566491" cy="1057208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9231319-B2E3-4B67-BABD-857AF0AFCCC6}"/>
              </a:ext>
            </a:extLst>
          </p:cNvPr>
          <p:cNvSpPr/>
          <p:nvPr/>
        </p:nvSpPr>
        <p:spPr>
          <a:xfrm>
            <a:off x="838200" y="2403133"/>
            <a:ext cx="108005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Tenslotte reflecteer je op de </a:t>
            </a:r>
            <a:r>
              <a:rPr lang="nl-NL" sz="2400" dirty="0" err="1"/>
              <a:t>starr</a:t>
            </a:r>
            <a:r>
              <a:rPr lang="nl-NL" sz="2400" dirty="0"/>
              <a:t> methode</a:t>
            </a:r>
          </a:p>
          <a:p>
            <a:r>
              <a:rPr lang="nl-NL" sz="2400" dirty="0"/>
              <a:t>Situatie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Wat was de situatie?</a:t>
            </a:r>
          </a:p>
          <a:p>
            <a:r>
              <a:rPr lang="nl-NL" sz="2400" dirty="0"/>
              <a:t>Taak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Wat was je taak?</a:t>
            </a:r>
          </a:p>
          <a:p>
            <a:r>
              <a:rPr lang="nl-NL" sz="2400" dirty="0"/>
              <a:t>Actie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Hoe heb je het aangepakt en waarom?</a:t>
            </a:r>
          </a:p>
          <a:p>
            <a:r>
              <a:rPr lang="nl-NL" sz="2400" dirty="0"/>
              <a:t>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Heeft het gewerkt en waarom?</a:t>
            </a:r>
          </a:p>
          <a:p>
            <a:r>
              <a:rPr lang="nl-NL" sz="2400" dirty="0"/>
              <a:t>Reflectie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Wat heb je ervan geleerd?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653E6D3-ADAF-4B0B-A51F-CE8831E885AA}"/>
              </a:ext>
            </a:extLst>
          </p:cNvPr>
          <p:cNvSpPr/>
          <p:nvPr/>
        </p:nvSpPr>
        <p:spPr>
          <a:xfrm>
            <a:off x="6440556" y="47458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4"/>
              </a:rPr>
              <a:t>Reflecteren met de STARR-methode | Stappenplan + voorbeelden (scribbr.nl)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C9C309-91DD-47A5-B7CA-69366E34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381" y="163082"/>
            <a:ext cx="4499238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IO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Beoordeling</a:t>
            </a:r>
          </a:p>
          <a:p>
            <a:pPr marL="0" indent="0">
              <a:buNone/>
            </a:pPr>
            <a:r>
              <a:rPr lang="nl-NL" dirty="0"/>
              <a:t>Deze IO moet je bespreken met je BPV begeleider.</a:t>
            </a:r>
          </a:p>
          <a:p>
            <a:pPr marL="0" indent="0">
              <a:buNone/>
            </a:pPr>
            <a:r>
              <a:rPr lang="nl-NL" dirty="0"/>
              <a:t>Hij/zij moeten ook een beoordelingsformulier invullen.</a:t>
            </a:r>
          </a:p>
          <a:p>
            <a:pPr marL="0" indent="0">
              <a:buNone/>
            </a:pPr>
            <a:r>
              <a:rPr lang="nl-NL" dirty="0"/>
              <a:t>Pas nadat de begeleider/ster het beoordeeld heeft lever</a:t>
            </a:r>
          </a:p>
          <a:p>
            <a:pPr marL="0" indent="0">
              <a:buNone/>
            </a:pPr>
            <a:r>
              <a:rPr lang="nl-NL" dirty="0"/>
              <a:t> je het in bij de vakdocent.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Tip</a:t>
            </a:r>
          </a:p>
          <a:p>
            <a:pPr marL="0" indent="0">
              <a:buNone/>
            </a:pPr>
            <a:r>
              <a:rPr lang="nl-NL" dirty="0"/>
              <a:t>Deze opdracht grotendeels overeen met één van de opdrachten uit de Proeve van bekwaamheid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64B354E-54AE-4B56-8B50-C45744CBA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799" y="365124"/>
            <a:ext cx="2302589" cy="2302589"/>
          </a:xfrm>
          <a:prstGeom prst="rect">
            <a:avLst/>
          </a:prstGeom>
        </p:spPr>
      </p:pic>
      <p:pic>
        <p:nvPicPr>
          <p:cNvPr id="4" name="Afbeelding 3">
            <a:hlinkClick r:id="rId4"/>
            <a:extLst>
              <a:ext uri="{FF2B5EF4-FFF2-40B4-BE49-F238E27FC236}">
                <a16:creationId xmlns:a16="http://schemas.microsoft.com/office/drawing/2014/main" id="{7DD5CC51-02F9-4F27-9073-8C97DDD82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261" y="3678721"/>
            <a:ext cx="2743200" cy="12763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D29D5B7-CB98-4397-B5E6-C400BA6E12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3610" y="5587698"/>
            <a:ext cx="2300081" cy="9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IO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Dank voor jullie aandacht!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Vragen?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C0715DB-2057-4DD8-9DEE-3B8634734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66" y="240858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5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Lesprogramma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6965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Les 1:    BOL &amp; BBL Uitleg IO opdracht Inventariseren en adviseren</a:t>
            </a:r>
          </a:p>
          <a:p>
            <a:pPr marL="0" indent="0">
              <a:buNone/>
            </a:pPr>
            <a:r>
              <a:rPr lang="nl-NL" dirty="0"/>
              <a:t>Les 2/3: BBL Inventarisatie verbeterpunten</a:t>
            </a:r>
          </a:p>
          <a:p>
            <a:pPr marL="0" indent="0">
              <a:buNone/>
            </a:pPr>
            <a:r>
              <a:rPr lang="nl-NL" dirty="0"/>
              <a:t>Les 4/5: BBL Verbeterplan </a:t>
            </a:r>
          </a:p>
          <a:p>
            <a:pPr marL="0" indent="0">
              <a:buNone/>
            </a:pPr>
            <a:r>
              <a:rPr lang="nl-NL" dirty="0"/>
              <a:t>Les 6/7: BBL Afronden</a:t>
            </a:r>
          </a:p>
          <a:p>
            <a:pPr marL="0" indent="0">
              <a:buNone/>
            </a:pPr>
            <a:r>
              <a:rPr lang="nl-NL" dirty="0"/>
              <a:t>Les 8:     BBL Bespreken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D96E8C4-39C2-4E72-AA9D-3A108E0D0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852" y="4001294"/>
            <a:ext cx="1949312" cy="27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IO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069686"/>
            <a:ext cx="1086347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i="1" u="sng" dirty="0"/>
              <a:t>IO 13 Advies aan het bedrijf</a:t>
            </a:r>
          </a:p>
          <a:p>
            <a:pPr marL="0" indent="0">
              <a:buNone/>
            </a:pPr>
            <a:r>
              <a:rPr lang="nl-NL" dirty="0"/>
              <a:t>Gebaseerd op je BPV opdracht maak je </a:t>
            </a:r>
            <a:r>
              <a:rPr lang="nl-NL" i="1" u="sng" dirty="0"/>
              <a:t>adviesrapport</a:t>
            </a:r>
            <a:r>
              <a:rPr lang="nl-NL" dirty="0"/>
              <a:t> voor je BPV bedrijf.</a:t>
            </a:r>
          </a:p>
          <a:p>
            <a:pPr marL="0" indent="0">
              <a:buNone/>
            </a:pPr>
            <a:r>
              <a:rPr lang="nl-NL" dirty="0"/>
              <a:t>Wat ga je behandelen: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Beschrijving productieproces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Benoemen knelpunten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Benoemen innovaties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Oplossingen knelpunten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Toepassen innovaties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Advies verslag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LOB Evaluatie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A7E635F-31E2-4192-BD30-4500528F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429" y="85659"/>
            <a:ext cx="4493141" cy="18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IO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069686"/>
            <a:ext cx="1086347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i="1" u="sng" dirty="0"/>
              <a:t>IO 13 Advies aan het bedrijf</a:t>
            </a:r>
          </a:p>
          <a:p>
            <a:pPr marL="0" indent="0">
              <a:buNone/>
            </a:pPr>
            <a:r>
              <a:rPr lang="nl-NL" dirty="0"/>
              <a:t>Gebaseerd op je BPV opdracht maak je </a:t>
            </a:r>
            <a:r>
              <a:rPr lang="nl-NL" i="1" u="sng" dirty="0"/>
              <a:t>adviesrapport</a:t>
            </a:r>
            <a:r>
              <a:rPr lang="nl-NL" dirty="0"/>
              <a:t> voor je BPV bedrijf.</a:t>
            </a:r>
          </a:p>
          <a:p>
            <a:pPr marL="0" indent="0">
              <a:buNone/>
            </a:pPr>
            <a:r>
              <a:rPr lang="nl-NL" dirty="0"/>
              <a:t>Wat ga je behandelen: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Beschrijving productieproces</a:t>
            </a:r>
          </a:p>
          <a:p>
            <a:pPr marL="0" indent="0">
              <a:buNone/>
            </a:pPr>
            <a:r>
              <a:rPr lang="nl-NL" dirty="0"/>
              <a:t>Maak een korte omschrijving inclusief de contactgegevens van jouw bedrijf.</a:t>
            </a:r>
          </a:p>
          <a:p>
            <a:pPr marL="0" indent="0">
              <a:buNone/>
            </a:pPr>
            <a:r>
              <a:rPr lang="nl-NL" dirty="0"/>
              <a:t>Omschrijf de gehele teelt van zaaien/planten tot en met oogst en verwerken.</a:t>
            </a:r>
          </a:p>
          <a:p>
            <a:pPr marL="0" indent="0">
              <a:buNone/>
            </a:pPr>
            <a:r>
              <a:rPr lang="nl-NL" dirty="0"/>
              <a:t>Omschrijf de afzetmarkt.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A7E635F-31E2-4192-BD30-4500528F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429" y="85659"/>
            <a:ext cx="4493141" cy="18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IO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069686"/>
            <a:ext cx="1086347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i="1" u="sng" dirty="0"/>
              <a:t>IO 13 Advies aan het bedrijf</a:t>
            </a:r>
          </a:p>
          <a:p>
            <a:pPr marL="0" indent="0">
              <a:buNone/>
            </a:pPr>
            <a:r>
              <a:rPr lang="nl-NL" dirty="0"/>
              <a:t>Gebaseerd op je BPV opdracht maak je </a:t>
            </a:r>
            <a:r>
              <a:rPr lang="nl-NL" i="1" u="sng" dirty="0"/>
              <a:t>adviesrapport</a:t>
            </a:r>
            <a:r>
              <a:rPr lang="nl-NL" dirty="0"/>
              <a:t> voor je BPV bedrijf.</a:t>
            </a:r>
          </a:p>
          <a:p>
            <a:pPr marL="0" indent="0">
              <a:buNone/>
            </a:pPr>
            <a:r>
              <a:rPr lang="nl-NL" dirty="0"/>
              <a:t>Wat ga je behandelen:</a:t>
            </a:r>
          </a:p>
          <a:p>
            <a:pPr marL="514350" indent="-514350">
              <a:buAutoNum type="arabicPeriod" startAt="2"/>
            </a:pPr>
            <a:r>
              <a:rPr lang="nl-NL" dirty="0"/>
              <a:t>Benoemen knelpunten</a:t>
            </a:r>
          </a:p>
          <a:p>
            <a:pPr marL="0" indent="0">
              <a:buNone/>
            </a:pPr>
            <a:r>
              <a:rPr lang="nl-NL" dirty="0"/>
              <a:t>Benoem alle 7 knelpunten , 1 alinea per knelpunt.</a:t>
            </a:r>
          </a:p>
          <a:p>
            <a:pPr marL="0" indent="0">
              <a:buNone/>
            </a:pPr>
            <a:r>
              <a:rPr lang="nl-NL" dirty="0"/>
              <a:t>Knelpunten kunnen o.a. te maken hebben met kwaliteit van het plantmateriaal, de locatie (kassen/percelen), de mechanisatie en het management.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A7E635F-31E2-4192-BD30-4500528F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429" y="85659"/>
            <a:ext cx="4493141" cy="18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7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IO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069686"/>
            <a:ext cx="1086347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i="1" u="sng" dirty="0"/>
              <a:t>IO 13 Advies aan het bedrijf</a:t>
            </a:r>
          </a:p>
          <a:p>
            <a:pPr marL="0" indent="0">
              <a:buNone/>
            </a:pPr>
            <a:r>
              <a:rPr lang="nl-NL" dirty="0"/>
              <a:t>Gebaseerd op je BPV opdracht maak je </a:t>
            </a:r>
            <a:r>
              <a:rPr lang="nl-NL" i="1" u="sng" dirty="0"/>
              <a:t>adviesrapport</a:t>
            </a:r>
            <a:r>
              <a:rPr lang="nl-NL" dirty="0"/>
              <a:t> voor je BPV bedrijf.</a:t>
            </a:r>
          </a:p>
          <a:p>
            <a:pPr marL="0" indent="0">
              <a:buNone/>
            </a:pPr>
            <a:r>
              <a:rPr lang="nl-NL" dirty="0"/>
              <a:t>Wat ga je behandelen:</a:t>
            </a:r>
          </a:p>
          <a:p>
            <a:pPr marL="514350" indent="-514350">
              <a:buAutoNum type="arabicPeriod" startAt="3"/>
            </a:pPr>
            <a:r>
              <a:rPr lang="nl-NL" dirty="0"/>
              <a:t>Benoemen innovaties </a:t>
            </a:r>
            <a:r>
              <a:rPr lang="nl-NL" sz="1600" dirty="0"/>
              <a:t>(belangrijk voor studenten met keuzedeel Innoveren)</a:t>
            </a:r>
          </a:p>
          <a:p>
            <a:pPr marL="0" indent="0">
              <a:buNone/>
            </a:pPr>
            <a:r>
              <a:rPr lang="nl-NL" dirty="0"/>
              <a:t>Geef een overzicht van innovaties , liefst gerelateerd aan de knelpunten die actueel op de markt zijn en kunnen helpen bij de oplossing.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A7E635F-31E2-4192-BD30-4500528F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429" y="85659"/>
            <a:ext cx="4493141" cy="18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0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IO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069686"/>
            <a:ext cx="1086347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i="1" u="sng" dirty="0"/>
              <a:t>IO 13 Advies aan het bedrijf</a:t>
            </a:r>
          </a:p>
          <a:p>
            <a:pPr marL="0" indent="0">
              <a:buNone/>
            </a:pPr>
            <a:r>
              <a:rPr lang="nl-NL" dirty="0"/>
              <a:t>Gebaseerd op je BPV opdracht maak je </a:t>
            </a:r>
            <a:r>
              <a:rPr lang="nl-NL" i="1" u="sng" dirty="0"/>
              <a:t>adviesrapport</a:t>
            </a:r>
            <a:r>
              <a:rPr lang="nl-NL" dirty="0"/>
              <a:t> voor je BPV bedrijf.</a:t>
            </a:r>
          </a:p>
          <a:p>
            <a:pPr marL="0" indent="0">
              <a:buNone/>
            </a:pPr>
            <a:r>
              <a:rPr lang="nl-NL" dirty="0"/>
              <a:t>Wat ga je behandelen:</a:t>
            </a:r>
          </a:p>
          <a:p>
            <a:pPr marL="514350" indent="-514350">
              <a:buAutoNum type="arabicPeriod" startAt="4"/>
            </a:pPr>
            <a:r>
              <a:rPr lang="nl-NL" dirty="0"/>
              <a:t>Oplossingen knelpunten</a:t>
            </a:r>
          </a:p>
          <a:p>
            <a:pPr marL="0" indent="0">
              <a:buNone/>
            </a:pPr>
            <a:r>
              <a:rPr lang="nl-NL" dirty="0"/>
              <a:t>Geef 7 mogelijke oplossingen voor de knelpunten, 1 per knelpunt.</a:t>
            </a:r>
          </a:p>
          <a:p>
            <a:pPr marL="0" indent="0">
              <a:buNone/>
            </a:pPr>
            <a:r>
              <a:rPr lang="nl-NL" dirty="0"/>
              <a:t>Je kunt daar ook innovaties voor kiezen.</a:t>
            </a:r>
          </a:p>
          <a:p>
            <a:pPr marL="0" indent="0">
              <a:buNone/>
            </a:pPr>
            <a:r>
              <a:rPr lang="nl-NL" dirty="0"/>
              <a:t>Benoem de oplossingen op een SMART manier</a:t>
            </a:r>
          </a:p>
          <a:p>
            <a:pPr marL="0" indent="0">
              <a:buNone/>
            </a:pPr>
            <a:r>
              <a:rPr lang="nl-NL" dirty="0"/>
              <a:t>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A7E635F-31E2-4192-BD30-4500528F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429" y="85659"/>
            <a:ext cx="4493141" cy="18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IO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069686"/>
            <a:ext cx="1086347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i="1" u="sng" dirty="0"/>
              <a:t>IO 13 Advies aan het bedrijf</a:t>
            </a:r>
          </a:p>
          <a:p>
            <a:pPr marL="0" indent="0">
              <a:buNone/>
            </a:pPr>
            <a:r>
              <a:rPr lang="nl-NL" dirty="0"/>
              <a:t>Gebaseerd op je BPV opdracht maak je </a:t>
            </a:r>
            <a:r>
              <a:rPr lang="nl-NL" i="1" u="sng" dirty="0"/>
              <a:t>adviesrapport</a:t>
            </a:r>
            <a:r>
              <a:rPr lang="nl-NL" dirty="0"/>
              <a:t> voor je BPV bedrijf.</a:t>
            </a:r>
          </a:p>
          <a:p>
            <a:pPr marL="0" indent="0">
              <a:buNone/>
            </a:pPr>
            <a:r>
              <a:rPr lang="nl-NL" dirty="0"/>
              <a:t>Wat ga je behandelen:</a:t>
            </a:r>
          </a:p>
          <a:p>
            <a:pPr marL="514350" indent="-514350">
              <a:buAutoNum type="arabicPeriod" startAt="4"/>
            </a:pPr>
            <a:r>
              <a:rPr lang="nl-NL" dirty="0"/>
              <a:t>Geef 7 (N3) en 10 (N4) SMART Oplossingen knelpunten</a:t>
            </a:r>
          </a:p>
          <a:p>
            <a:pPr marL="514350" indent="-514350">
              <a:buAutoNum type="arabicPeriod" startAt="4"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A7E635F-31E2-4192-BD30-4500528F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429" y="85659"/>
            <a:ext cx="4493141" cy="188449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CE92515-DE30-45AF-A4A8-BFBC2D721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34" y="4101026"/>
            <a:ext cx="8481392" cy="25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IO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2AC6FC7-36E5-4A82-BBC8-3D3728839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49" y="5153092"/>
            <a:ext cx="4131651" cy="1321712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21021DF-7470-49F1-9ED3-F3A39431FA4D}"/>
              </a:ext>
            </a:extLst>
          </p:cNvPr>
          <p:cNvSpPr/>
          <p:nvPr/>
        </p:nvSpPr>
        <p:spPr>
          <a:xfrm>
            <a:off x="838199" y="2635960"/>
            <a:ext cx="90876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De SMART methode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SPECIFIEK: gebruik details om je SMART doel specifiek te maken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MEETBAAR: door echte meetresultaten ga je SMART formuleren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ACCEPTABEL: voer gezonde discussies met collega’s en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REALISTISCH: benut aanwezige kennis en scherp SMART doelen 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TIJDGEBONDEN: bepaal het tijdstip of tijdvak van de realisatie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8E5F4BE-7AC4-4CD8-A745-AB21B51C2F23}"/>
              </a:ext>
            </a:extLst>
          </p:cNvPr>
          <p:cNvSpPr/>
          <p:nvPr/>
        </p:nvSpPr>
        <p:spPr>
          <a:xfrm>
            <a:off x="5583513" y="53854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4"/>
              </a:rPr>
              <a:t>(Leer)doelen formuleren met de SMART-methode (Voorbeelden) (scribbr.nl)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42C1D9-4336-436C-AFEF-F1558A68B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841" y="279496"/>
            <a:ext cx="4499238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9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0639C5-6006-4D0C-8EFF-019A770D0714}">
  <ds:schemaRefs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15d7cad-3e71-4cea-95bb-ac32222adf06"/>
    <ds:schemaRef ds:uri="82ac19c3-1cff-4f70-a585-2de21a3866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5E4662-EC73-4B80-8FDE-03F9C8B897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02AE29-25EC-4843-855E-6657CA91C6E8}"/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849</Words>
  <Application>Microsoft Office PowerPoint</Application>
  <PresentationFormat>Breedbeeld</PresentationFormat>
  <Paragraphs>126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Inventariseren </vt:lpstr>
      <vt:lpstr>Lesprogramma</vt:lpstr>
      <vt:lpstr>Les 1 IO</vt:lpstr>
      <vt:lpstr>Les 1 IO</vt:lpstr>
      <vt:lpstr>Les 1 IO</vt:lpstr>
      <vt:lpstr>Les 1 IO</vt:lpstr>
      <vt:lpstr>Les 1 IO</vt:lpstr>
      <vt:lpstr>Les 1 IO</vt:lpstr>
      <vt:lpstr>Les 1 IO</vt:lpstr>
      <vt:lpstr>Les 1 IO</vt:lpstr>
      <vt:lpstr>Les 1 IO</vt:lpstr>
      <vt:lpstr>Les 1 IO</vt:lpstr>
      <vt:lpstr>Les 1 IO</vt:lpstr>
      <vt:lpstr>Les 1 IO</vt:lpstr>
      <vt:lpstr>Les 1 IO</vt:lpstr>
      <vt:lpstr>Les 1 </vt:lpstr>
      <vt:lpstr>Les 1 IO</vt:lpstr>
      <vt:lpstr>Les 1 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en promotie van het product</dc:title>
  <dc:creator>Ben Nienhuis</dc:creator>
  <cp:lastModifiedBy>Ben Nienhuis</cp:lastModifiedBy>
  <cp:revision>45</cp:revision>
  <dcterms:created xsi:type="dcterms:W3CDTF">2021-03-16T16:15:29Z</dcterms:created>
  <dcterms:modified xsi:type="dcterms:W3CDTF">2021-09-08T10:21:53Z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